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6" r:id="rId5"/>
    <p:sldId id="288" r:id="rId6"/>
    <p:sldId id="289" r:id="rId7"/>
    <p:sldId id="291" r:id="rId8"/>
    <p:sldId id="292" r:id="rId9"/>
    <p:sldId id="293" r:id="rId10"/>
    <p:sldId id="294" r:id="rId11"/>
    <p:sldId id="290" r:id="rId12"/>
    <p:sldId id="25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85794" autoAdjust="0"/>
  </p:normalViewPr>
  <p:slideViewPr>
    <p:cSldViewPr snapToGrid="0">
      <p:cViewPr>
        <p:scale>
          <a:sx n="60" d="100"/>
          <a:sy n="60" d="100"/>
        </p:scale>
        <p:origin x="4376" y="2072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2018/11/26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ZA" smtClean="0"/>
              <a:t>2018/11/26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title="Overlay Graphic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60370" y="3674372"/>
            <a:ext cx="5022591" cy="2728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/>
            <a:r>
              <a:rPr lang="en-US" dirty="0"/>
              <a:t>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 22" title="Overlay Graphic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cover option</a:t>
            </a:r>
            <a:endParaRPr lang="en-ZA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26" name="Rectangle 25" title="Overlay Graphic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anchor="ctr"/>
          <a:lstStyle>
            <a:lvl1pPr marL="0" indent="0" algn="r">
              <a:buNone/>
              <a:defRPr i="1"/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 title="Overlay Graphic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cover option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 descr="Cover Title Graphic (Move me around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grpSp>
        <p:nvGrpSpPr>
          <p:cNvPr id="21" name="Group 20" descr="Cover Title Graphic (Move me around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grpSp>
        <p:nvGrpSpPr>
          <p:cNvPr id="26" name="Group 25" descr="Cover Title Graphic (Rotate me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anchor="ctr"/>
          <a:lstStyle>
            <a:lvl1pPr marL="0" indent="0" algn="l">
              <a:buNone/>
              <a:defRPr i="1"/>
            </a:lvl1pPr>
          </a:lstStyle>
          <a:p>
            <a:r>
              <a:rPr lang="en-ZA" dirty="0"/>
              <a:t>Insert or Drag &amp; Drop your Photo2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82" y="1152000"/>
            <a:ext cx="10999767" cy="5039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681" y="1152000"/>
            <a:ext cx="5400000" cy="50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152525"/>
            <a:ext cx="5400000" cy="5038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540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682" y="1584000"/>
            <a:ext cx="5400000" cy="46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584325"/>
            <a:ext cx="5400000" cy="460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0318" y="1152525"/>
            <a:ext cx="5400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700" y="1016000"/>
            <a:ext cx="6486481" cy="51089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  <p:transition spd="med">
    <p:pull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1" name="Picture Placeholder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/>
          </p:nvPr>
        </p:nvSpPr>
        <p:spPr>
          <a:xfrm>
            <a:off x="890787" y="3639469"/>
            <a:ext cx="428329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ZA" dirty="0"/>
              <a:t>Section Header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ZA" dirty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transition spd="med">
    <p:pull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igital signboard at night">
            <a:extLst>
              <a:ext uri="{FF2B5EF4-FFF2-40B4-BE49-F238E27FC236}">
                <a16:creationId xmlns:a16="http://schemas.microsoft.com/office/drawing/2014/main" id="{158A29DA-889A-405F-9EBC-17F0179D7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 title="Overlay Graphic">
            <a:extLst>
              <a:ext uri="{FF2B5EF4-FFF2-40B4-BE49-F238E27FC236}">
                <a16:creationId xmlns:a16="http://schemas.microsoft.com/office/drawing/2014/main" id="{A0B8B412-7962-44AD-8293-75C5384B789A}"/>
              </a:ext>
            </a:extLst>
          </p:cNvPr>
          <p:cNvSpPr/>
          <p:nvPr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 title="Overlay Graphic">
            <a:extLst>
              <a:ext uri="{FF2B5EF4-FFF2-40B4-BE49-F238E27FC236}">
                <a16:creationId xmlns:a16="http://schemas.microsoft.com/office/drawing/2014/main" id="{33ED47D5-16A1-40D1-96F9-393B2558727A}"/>
              </a:ext>
            </a:extLst>
          </p:cNvPr>
          <p:cNvSpPr/>
          <p:nvPr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err="1"/>
              <a:t>Colorify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noProof="1"/>
              <a:t> Denald Demirxhiu</a:t>
            </a:r>
          </a:p>
          <a:p>
            <a:r>
              <a:rPr lang="en-ZA" noProof="1"/>
              <a:t>https://github.com/denalddemirxhiu/Colorify</a:t>
            </a:r>
          </a:p>
        </p:txBody>
      </p:sp>
      <p:sp>
        <p:nvSpPr>
          <p:cNvPr id="11" name="Oval 10" descr="Cover Title Graphic (Move me around)">
            <a:extLst>
              <a:ext uri="{FF2B5EF4-FFF2-40B4-BE49-F238E27FC236}">
                <a16:creationId xmlns:a16="http://schemas.microsoft.com/office/drawing/2014/main" id="{A185A67E-A75A-47A0-A846-3772FAE1B973}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grpSp>
        <p:nvGrpSpPr>
          <p:cNvPr id="21" name="Group 20" descr="Cover Title Graphic (Move me around)">
            <a:extLst>
              <a:ext uri="{FF2B5EF4-FFF2-40B4-BE49-F238E27FC236}">
                <a16:creationId xmlns:a16="http://schemas.microsoft.com/office/drawing/2014/main" id="{6178E4B4-24A5-4096-A3D1-F762B1F4BDB5}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1B86F4D-9AF7-49E0-AEDA-AB23809D657B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8D72F0-ECB8-4873-A8F4-C15E2290E288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grpSp>
        <p:nvGrpSpPr>
          <p:cNvPr id="22" name="Group 21" descr="Cover Title Graphic (Rotate me)">
            <a:extLst>
              <a:ext uri="{FF2B5EF4-FFF2-40B4-BE49-F238E27FC236}">
                <a16:creationId xmlns:a16="http://schemas.microsoft.com/office/drawing/2014/main" id="{DCFF208F-FFDF-40EC-81E0-20313AC11446}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9BE1D-6457-4E8F-B887-C13222320C54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26FAD40-E4F7-473C-B6BB-05C6E57D7349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 descr="decorative element">
            <a:extLst>
              <a:ext uri="{FF2B5EF4-FFF2-40B4-BE49-F238E27FC236}">
                <a16:creationId xmlns:a16="http://schemas.microsoft.com/office/drawing/2014/main" id="{EDBD2E0D-D8D7-4940-9A82-1ACDAD32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decorative element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C188B9-76A9-9A49-8C6F-A3E98D3D6E0A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2</a:t>
            </a:fld>
            <a:endParaRPr lang="en-ZA" b="1" i="1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1FB67D5-4FFD-2E40-A0F0-6ADBD538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A484DD-3795-CD40-82C0-BB9EB15E20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Purpose of this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ABF01-700A-804E-9AA2-721059664BF2}"/>
              </a:ext>
            </a:extLst>
          </p:cNvPr>
          <p:cNvSpPr txBox="1"/>
          <p:nvPr/>
        </p:nvSpPr>
        <p:spPr>
          <a:xfrm>
            <a:off x="601682" y="1523999"/>
            <a:ext cx="99735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Graphic designers have no way to access </a:t>
            </a:r>
            <a:r>
              <a:rPr lang="en-US" dirty="0" err="1">
                <a:solidFill>
                  <a:schemeClr val="bg1"/>
                </a:solidFill>
              </a:rPr>
              <a:t>colours</a:t>
            </a:r>
            <a:r>
              <a:rPr lang="en-US" dirty="0">
                <a:solidFill>
                  <a:schemeClr val="bg1"/>
                </a:solidFill>
              </a:rPr>
              <a:t> found in the real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Obtaining </a:t>
            </a:r>
            <a:r>
              <a:rPr lang="en-US" dirty="0" err="1">
                <a:solidFill>
                  <a:schemeClr val="bg1"/>
                </a:solidFill>
              </a:rPr>
              <a:t>colours</a:t>
            </a:r>
            <a:r>
              <a:rPr lang="en-US" dirty="0">
                <a:solidFill>
                  <a:schemeClr val="bg1"/>
                </a:solidFill>
              </a:rPr>
              <a:t> via images is cumbersome and requires extra work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ISL29125 RGB </a:t>
            </a:r>
            <a:r>
              <a:rPr lang="en-US" dirty="0" err="1">
                <a:solidFill>
                  <a:schemeClr val="bg1"/>
                </a:solidFill>
              </a:rPr>
              <a:t>Colour</a:t>
            </a:r>
            <a:r>
              <a:rPr lang="en-US" dirty="0">
                <a:solidFill>
                  <a:schemeClr val="bg1"/>
                </a:solidFill>
              </a:rPr>
              <a:t> sensor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Read color values from the environment seamlessly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Utilize the </a:t>
            </a:r>
            <a:r>
              <a:rPr lang="en-US" dirty="0" err="1">
                <a:solidFill>
                  <a:schemeClr val="bg1"/>
                </a:solidFill>
              </a:rPr>
              <a:t>colour</a:t>
            </a:r>
            <a:r>
              <a:rPr lang="en-US" dirty="0">
                <a:solidFill>
                  <a:schemeClr val="bg1"/>
                </a:solidFill>
              </a:rPr>
              <a:t> readings to display them in RGB, HEX formats useful for designers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Readings could be used to balance the color temperature for displays or other devices</a:t>
            </a:r>
          </a:p>
        </p:txBody>
      </p:sp>
    </p:spTree>
    <p:extLst>
      <p:ext uri="{BB962C8B-B14F-4D97-AF65-F5344CB8AC3E}">
        <p14:creationId xmlns:p14="http://schemas.microsoft.com/office/powerpoint/2010/main" val="1688948416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6934287-63F0-0A40-BF2A-01F760E4C1DD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3</a:t>
            </a:fld>
            <a:endParaRPr lang="en-ZA" b="1" i="1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F9C3D42-D990-2748-8604-45F1C50E6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991" y="318052"/>
            <a:ext cx="9104244" cy="545948"/>
          </a:xfrm>
        </p:spPr>
        <p:txBody>
          <a:bodyPr/>
          <a:lstStyle/>
          <a:p>
            <a:r>
              <a:rPr lang="en-US" sz="4000" dirty="0"/>
              <a:t>Budget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F73E3C-A2C8-2A44-B229-AE50897E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776" y="0"/>
            <a:ext cx="9929778" cy="76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853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-1.04831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422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51F85D-ECA3-BB41-8F4C-2CEB40E1BD5D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4</a:t>
            </a:fld>
            <a:endParaRPr lang="en-ZA" b="1" i="1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3DF745E-8ACA-5A4F-880F-869A783F6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46" y="432000"/>
            <a:ext cx="9973553" cy="432000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82C735-9026-D441-983B-381B6205CD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5556" y="1008000"/>
            <a:ext cx="9974243" cy="4863882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Schedule was followed according to the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were problems with the PCB design which was followed with a week setback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solution allowed the project to go back on schedule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15E0ED-63BC-F44D-9C2A-481D01C0A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0"/>
            <a:ext cx="10464424" cy="8011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50ABB9-369D-AF4A-BCF8-C0B28587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1769" y="0"/>
            <a:ext cx="10532899" cy="806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374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-0.93737 -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7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 -0.00393 L -1.37435 -0.00393 " pathEditMode="relative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A83F5A-5EF3-BD4F-8353-D2C14C722BB5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5</a:t>
            </a:fld>
            <a:endParaRPr lang="en-ZA" b="1" i="1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8D193A8-67D3-2E46-B828-6453BC424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Project with Enclosure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0D552B-E3F0-3A40-B25A-BB6C0E038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197" y="1047306"/>
            <a:ext cx="7251405" cy="54385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0589326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9B05BBD-E42C-7248-9421-90746551C976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6</a:t>
            </a:fld>
            <a:endParaRPr lang="en-ZA" b="1" i="1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AF360EC-E629-B04B-8563-7B02153E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capture of the address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E540E6-013D-AC42-816F-4EE54D4E2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1875561" y="928375"/>
            <a:ext cx="7425793" cy="556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5359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49E447A-1A1C-5C4B-B9E7-9CA13376F585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7</a:t>
            </a:fld>
            <a:endParaRPr lang="en-ZA" b="1" i="1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10F93E0-1959-7C4D-A2BB-4B662CBF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</a:t>
            </a:r>
            <a:r>
              <a:rPr lang="en-US" dirty="0" err="1"/>
              <a:t>Colour</a:t>
            </a:r>
            <a:r>
              <a:rPr lang="en-US" dirty="0"/>
              <a:t> Sensor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3B3F8D-32F2-5F46-912C-AFB17666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600" y="863999"/>
            <a:ext cx="7764147" cy="582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02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27C3DA1-80F0-914F-AF47-B57B5626E869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8</a:t>
            </a:fld>
            <a:endParaRPr lang="en-ZA" b="1" i="1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5679FAC-C5EB-0649-8419-A54E6AD0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Courses useful for this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B81035-768F-3240-BBBE-03EE9FF50362}"/>
              </a:ext>
            </a:extLst>
          </p:cNvPr>
          <p:cNvSpPr txBox="1"/>
          <p:nvPr/>
        </p:nvSpPr>
        <p:spPr>
          <a:xfrm>
            <a:off x="601682" y="1346200"/>
            <a:ext cx="1086641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Electronic Circuits (Tech 101) &amp; Digital and Interface Systems (CENG 215)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Helped with breadboarding and circuitry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Technical C (TECH 153) &amp; Embedded Systems (CENG 252)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Helped with programming knowledge, microcontroller systems knowledge, i2c interfacing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WRIT 120 &amp; WRIT 220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Helped with project reports and documentation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5242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ntoso Business Pitch Deck_SB - v4" id="{EFB764D1-0445-4B00-ABB1-283312FEB584}" vid="{7721A07E-6842-4E19-9838-65B95841B6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0BD0185-E894-43F5-A381-22FE8094B9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BB2B2B-C092-4034-8027-ED80E70B81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2E6E59-6E17-40F8-B412-65DEC662914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170</Words>
  <Application>Microsoft Macintosh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Corbel</vt:lpstr>
      <vt:lpstr>Times New Roman</vt:lpstr>
      <vt:lpstr>Office Theme</vt:lpstr>
      <vt:lpstr>Colorify</vt:lpstr>
      <vt:lpstr>Introduction</vt:lpstr>
      <vt:lpstr>Budget</vt:lpstr>
      <vt:lpstr>Schedule</vt:lpstr>
      <vt:lpstr>Completed Project with Enclosure</vt:lpstr>
      <vt:lpstr>Image capture of the address</vt:lpstr>
      <vt:lpstr>Reading from the Colour Sensor</vt:lpstr>
      <vt:lpstr>Courses useful for this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Denald Demirxhiu</dc:creator>
  <cp:lastModifiedBy/>
  <cp:revision>1</cp:revision>
  <dcterms:created xsi:type="dcterms:W3CDTF">2018-11-25T00:43:01Z</dcterms:created>
  <dcterms:modified xsi:type="dcterms:W3CDTF">2018-11-27T01:10:40Z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